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0"/>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1" r:id="rId114"/>
    <p:sldId id="372" r:id="rId115"/>
    <p:sldId id="373" r:id="rId116"/>
    <p:sldId id="374" r:id="rId117"/>
    <p:sldId id="375" r:id="rId118"/>
    <p:sldId id="376" r:id="rId119"/>
    <p:sldId id="377" r:id="rId120"/>
    <p:sldId id="380" r:id="rId121"/>
    <p:sldId id="381" r:id="rId122"/>
    <p:sldId id="382" r:id="rId123"/>
    <p:sldId id="383" r:id="rId124"/>
    <p:sldId id="1081" r:id="rId125"/>
    <p:sldId id="384" r:id="rId126"/>
    <p:sldId id="385" r:id="rId127"/>
    <p:sldId id="386" r:id="rId128"/>
    <p:sldId id="387" r:id="rId129"/>
    <p:sldId id="388" r:id="rId130"/>
    <p:sldId id="389" r:id="rId131"/>
    <p:sldId id="390" r:id="rId132"/>
    <p:sldId id="391" r:id="rId133"/>
    <p:sldId id="853" r:id="rId134"/>
    <p:sldId id="1102" r:id="rId135"/>
    <p:sldId id="855" r:id="rId136"/>
    <p:sldId id="856" r:id="rId137"/>
    <p:sldId id="857" r:id="rId138"/>
    <p:sldId id="858" r:id="rId139"/>
    <p:sldId id="393" r:id="rId140"/>
    <p:sldId id="394" r:id="rId141"/>
    <p:sldId id="395" r:id="rId142"/>
    <p:sldId id="397" r:id="rId143"/>
    <p:sldId id="398" r:id="rId144"/>
    <p:sldId id="402" r:id="rId145"/>
    <p:sldId id="403" r:id="rId146"/>
    <p:sldId id="404" r:id="rId147"/>
    <p:sldId id="405" r:id="rId148"/>
    <p:sldId id="406" r:id="rId149"/>
    <p:sldId id="413" r:id="rId150"/>
    <p:sldId id="414" r:id="rId151"/>
    <p:sldId id="415" r:id="rId152"/>
    <p:sldId id="416" r:id="rId153"/>
    <p:sldId id="417" r:id="rId154"/>
    <p:sldId id="418" r:id="rId155"/>
    <p:sldId id="419" r:id="rId156"/>
    <p:sldId id="420" r:id="rId157"/>
    <p:sldId id="421" r:id="rId158"/>
    <p:sldId id="1113" r:id="rId159"/>
    <p:sldId id="1042" r:id="rId160"/>
    <p:sldId id="1114" r:id="rId161"/>
    <p:sldId id="1115" r:id="rId162"/>
    <p:sldId id="1116" r:id="rId163"/>
    <p:sldId id="1117" r:id="rId164"/>
    <p:sldId id="568" r:id="rId165"/>
    <p:sldId id="428" r:id="rId166"/>
    <p:sldId id="429" r:id="rId167"/>
    <p:sldId id="430" r:id="rId168"/>
    <p:sldId id="431" r:id="rId169"/>
    <p:sldId id="434" r:id="rId170"/>
    <p:sldId id="435" r:id="rId171"/>
    <p:sldId id="436" r:id="rId172"/>
    <p:sldId id="437" r:id="rId173"/>
    <p:sldId id="438" r:id="rId174"/>
    <p:sldId id="443" r:id="rId175"/>
    <p:sldId id="445" r:id="rId176"/>
    <p:sldId id="446" r:id="rId177"/>
    <p:sldId id="440" r:id="rId178"/>
    <p:sldId id="441" r:id="rId179"/>
    <p:sldId id="442" r:id="rId180"/>
    <p:sldId id="447" r:id="rId181"/>
    <p:sldId id="448" r:id="rId182"/>
    <p:sldId id="45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5" r:id="rId196"/>
    <p:sldId id="466" r:id="rId197"/>
    <p:sldId id="467" r:id="rId198"/>
    <p:sldId id="468" r:id="rId199"/>
    <p:sldId id="469" r:id="rId200"/>
    <p:sldId id="470" r:id="rId201"/>
    <p:sldId id="471" r:id="rId202"/>
    <p:sldId id="472" r:id="rId203"/>
    <p:sldId id="473" r:id="rId204"/>
    <p:sldId id="477" r:id="rId205"/>
    <p:sldId id="478" r:id="rId206"/>
    <p:sldId id="479" r:id="rId207"/>
    <p:sldId id="480" r:id="rId208"/>
    <p:sldId id="481" r:id="rId209"/>
    <p:sldId id="482" r:id="rId210"/>
    <p:sldId id="483" r:id="rId211"/>
    <p:sldId id="484" r:id="rId212"/>
    <p:sldId id="485" r:id="rId213"/>
    <p:sldId id="486" r:id="rId214"/>
    <p:sldId id="487" r:id="rId215"/>
    <p:sldId id="488" r:id="rId216"/>
    <p:sldId id="489" r:id="rId217"/>
    <p:sldId id="490" r:id="rId218"/>
    <p:sldId id="491" r:id="rId219"/>
    <p:sldId id="492" r:id="rId220"/>
    <p:sldId id="493" r:id="rId221"/>
    <p:sldId id="494" r:id="rId222"/>
    <p:sldId id="495" r:id="rId223"/>
    <p:sldId id="496" r:id="rId224"/>
    <p:sldId id="497" r:id="rId225"/>
    <p:sldId id="498" r:id="rId226"/>
    <p:sldId id="499" r:id="rId227"/>
    <p:sldId id="500" r:id="rId228"/>
    <p:sldId id="501" r:id="rId229"/>
    <p:sldId id="502" r:id="rId230"/>
    <p:sldId id="504" r:id="rId231"/>
    <p:sldId id="505" r:id="rId232"/>
    <p:sldId id="506" r:id="rId233"/>
    <p:sldId id="507" r:id="rId234"/>
    <p:sldId id="508" r:id="rId235"/>
    <p:sldId id="509" r:id="rId236"/>
    <p:sldId id="510" r:id="rId237"/>
    <p:sldId id="511" r:id="rId238"/>
    <p:sldId id="512" r:id="rId239"/>
    <p:sldId id="513" r:id="rId240"/>
    <p:sldId id="514" r:id="rId241"/>
    <p:sldId id="515" r:id="rId242"/>
    <p:sldId id="516" r:id="rId243"/>
    <p:sldId id="517" r:id="rId244"/>
    <p:sldId id="518" r:id="rId245"/>
    <p:sldId id="519" r:id="rId246"/>
    <p:sldId id="520" r:id="rId247"/>
    <p:sldId id="521" r:id="rId248"/>
    <p:sldId id="522" r:id="rId249"/>
    <p:sldId id="523" r:id="rId250"/>
    <p:sldId id="524" r:id="rId251"/>
    <p:sldId id="1119" r:id="rId252"/>
    <p:sldId id="525" r:id="rId253"/>
    <p:sldId id="526" r:id="rId254"/>
    <p:sldId id="527"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544" r:id="rId271"/>
    <p:sldId id="545" r:id="rId272"/>
    <p:sldId id="546" r:id="rId273"/>
    <p:sldId id="547" r:id="rId274"/>
    <p:sldId id="548" r:id="rId275"/>
    <p:sldId id="549" r:id="rId276"/>
    <p:sldId id="550" r:id="rId277"/>
    <p:sldId id="551" r:id="rId278"/>
    <p:sldId id="552" r:id="rId279"/>
    <p:sldId id="553" r:id="rId280"/>
    <p:sldId id="554" r:id="rId281"/>
    <p:sldId id="555" r:id="rId282"/>
    <p:sldId id="556" r:id="rId283"/>
    <p:sldId id="557" r:id="rId284"/>
    <p:sldId id="558" r:id="rId285"/>
    <p:sldId id="618" r:id="rId286"/>
    <p:sldId id="563" r:id="rId287"/>
    <p:sldId id="564" r:id="rId288"/>
    <p:sldId id="565" r:id="rId289"/>
    <p:sldId id="566" r:id="rId290"/>
    <p:sldId id="567" r:id="rId291"/>
    <p:sldId id="570" r:id="rId292"/>
    <p:sldId id="571" r:id="rId293"/>
    <p:sldId id="572" r:id="rId294"/>
    <p:sldId id="573" r:id="rId295"/>
    <p:sldId id="574" r:id="rId296"/>
    <p:sldId id="575" r:id="rId297"/>
    <p:sldId id="576" r:id="rId298"/>
    <p:sldId id="577" r:id="rId299"/>
    <p:sldId id="578" r:id="rId300"/>
    <p:sldId id="579" r:id="rId301"/>
    <p:sldId id="580" r:id="rId302"/>
    <p:sldId id="581" r:id="rId303"/>
    <p:sldId id="582" r:id="rId304"/>
    <p:sldId id="583" r:id="rId305"/>
    <p:sldId id="584" r:id="rId306"/>
    <p:sldId id="585" r:id="rId307"/>
    <p:sldId id="586" r:id="rId308"/>
    <p:sldId id="587" r:id="rId309"/>
    <p:sldId id="588" r:id="rId310"/>
    <p:sldId id="589" r:id="rId311"/>
    <p:sldId id="590" r:id="rId312"/>
    <p:sldId id="591" r:id="rId313"/>
    <p:sldId id="592" r:id="rId314"/>
    <p:sldId id="593" r:id="rId315"/>
    <p:sldId id="594" r:id="rId316"/>
    <p:sldId id="595" r:id="rId317"/>
    <p:sldId id="596" r:id="rId318"/>
    <p:sldId id="597" r:id="rId319"/>
    <p:sldId id="598" r:id="rId320"/>
    <p:sldId id="599" r:id="rId321"/>
    <p:sldId id="602" r:id="rId322"/>
    <p:sldId id="603" r:id="rId323"/>
    <p:sldId id="604" r:id="rId324"/>
    <p:sldId id="605" r:id="rId325"/>
    <p:sldId id="606" r:id="rId326"/>
    <p:sldId id="607" r:id="rId327"/>
    <p:sldId id="619" r:id="rId328"/>
    <p:sldId id="620" r:id="rId329"/>
    <p:sldId id="621" r:id="rId330"/>
    <p:sldId id="622" r:id="rId331"/>
    <p:sldId id="623" r:id="rId332"/>
    <p:sldId id="624" r:id="rId333"/>
    <p:sldId id="625" r:id="rId334"/>
    <p:sldId id="626" r:id="rId335"/>
    <p:sldId id="627" r:id="rId336"/>
    <p:sldId id="628" r:id="rId337"/>
    <p:sldId id="629" r:id="rId338"/>
    <p:sldId id="630" r:id="rId339"/>
    <p:sldId id="631" r:id="rId340"/>
    <p:sldId id="860" r:id="rId341"/>
    <p:sldId id="861" r:id="rId342"/>
    <p:sldId id="862" r:id="rId343"/>
    <p:sldId id="632" r:id="rId344"/>
    <p:sldId id="633" r:id="rId345"/>
    <p:sldId id="634" r:id="rId346"/>
    <p:sldId id="1086" r:id="rId347"/>
    <p:sldId id="635" r:id="rId348"/>
    <p:sldId id="1087" r:id="rId349"/>
    <p:sldId id="636" r:id="rId350"/>
    <p:sldId id="637" r:id="rId351"/>
    <p:sldId id="1088" r:id="rId352"/>
    <p:sldId id="638" r:id="rId353"/>
    <p:sldId id="639" r:id="rId354"/>
    <p:sldId id="640" r:id="rId355"/>
    <p:sldId id="641" r:id="rId356"/>
    <p:sldId id="642" r:id="rId357"/>
    <p:sldId id="643" r:id="rId358"/>
    <p:sldId id="644" r:id="rId359"/>
    <p:sldId id="645" r:id="rId360"/>
    <p:sldId id="646" r:id="rId361"/>
    <p:sldId id="647" r:id="rId362"/>
    <p:sldId id="648" r:id="rId363"/>
    <p:sldId id="649" r:id="rId364"/>
    <p:sldId id="650" r:id="rId365"/>
    <p:sldId id="651" r:id="rId366"/>
    <p:sldId id="652" r:id="rId367"/>
    <p:sldId id="653" r:id="rId368"/>
    <p:sldId id="654" r:id="rId369"/>
    <p:sldId id="655" r:id="rId370"/>
    <p:sldId id="656" r:id="rId371"/>
    <p:sldId id="657" r:id="rId372"/>
    <p:sldId id="658" r:id="rId373"/>
    <p:sldId id="659" r:id="rId374"/>
    <p:sldId id="660" r:id="rId375"/>
    <p:sldId id="661" r:id="rId376"/>
    <p:sldId id="662" r:id="rId377"/>
    <p:sldId id="663" r:id="rId378"/>
    <p:sldId id="664" r:id="rId379"/>
    <p:sldId id="665" r:id="rId380"/>
    <p:sldId id="666" r:id="rId381"/>
    <p:sldId id="667" r:id="rId382"/>
    <p:sldId id="668" r:id="rId383"/>
    <p:sldId id="669" r:id="rId384"/>
    <p:sldId id="670" r:id="rId385"/>
    <p:sldId id="671" r:id="rId386"/>
    <p:sldId id="672" r:id="rId387"/>
    <p:sldId id="673" r:id="rId388"/>
    <p:sldId id="674" r:id="rId389"/>
    <p:sldId id="859" r:id="rId390"/>
    <p:sldId id="675" r:id="rId391"/>
    <p:sldId id="676" r:id="rId392"/>
    <p:sldId id="677" r:id="rId393"/>
    <p:sldId id="678" r:id="rId394"/>
    <p:sldId id="679" r:id="rId395"/>
    <p:sldId id="680" r:id="rId396"/>
    <p:sldId id="681" r:id="rId397"/>
    <p:sldId id="682" r:id="rId398"/>
    <p:sldId id="683" r:id="rId399"/>
    <p:sldId id="684" r:id="rId400"/>
    <p:sldId id="685" r:id="rId401"/>
    <p:sldId id="686" r:id="rId402"/>
    <p:sldId id="687" r:id="rId403"/>
    <p:sldId id="688" r:id="rId404"/>
    <p:sldId id="689" r:id="rId405"/>
    <p:sldId id="690" r:id="rId406"/>
    <p:sldId id="691" r:id="rId407"/>
    <p:sldId id="692" r:id="rId408"/>
    <p:sldId id="693" r:id="rId409"/>
    <p:sldId id="694" r:id="rId410"/>
    <p:sldId id="695" r:id="rId411"/>
    <p:sldId id="696" r:id="rId412"/>
    <p:sldId id="697" r:id="rId413"/>
    <p:sldId id="698" r:id="rId414"/>
    <p:sldId id="699" r:id="rId415"/>
    <p:sldId id="700" r:id="rId416"/>
    <p:sldId id="701" r:id="rId417"/>
    <p:sldId id="702" r:id="rId418"/>
    <p:sldId id="703" r:id="rId419"/>
    <p:sldId id="704" r:id="rId420"/>
    <p:sldId id="705" r:id="rId421"/>
    <p:sldId id="707" r:id="rId422"/>
    <p:sldId id="708" r:id="rId423"/>
    <p:sldId id="1089" r:id="rId424"/>
    <p:sldId id="864" r:id="rId425"/>
    <p:sldId id="709" r:id="rId426"/>
    <p:sldId id="710" r:id="rId427"/>
    <p:sldId id="711" r:id="rId428"/>
    <p:sldId id="712" r:id="rId429"/>
    <p:sldId id="713" r:id="rId430"/>
    <p:sldId id="714" r:id="rId431"/>
    <p:sldId id="715" r:id="rId432"/>
    <p:sldId id="716" r:id="rId433"/>
    <p:sldId id="717" r:id="rId434"/>
    <p:sldId id="718" r:id="rId435"/>
    <p:sldId id="719" r:id="rId436"/>
    <p:sldId id="720" r:id="rId437"/>
    <p:sldId id="721" r:id="rId438"/>
    <p:sldId id="722" r:id="rId439"/>
    <p:sldId id="723" r:id="rId440"/>
    <p:sldId id="724" r:id="rId441"/>
    <p:sldId id="725" r:id="rId442"/>
    <p:sldId id="726" r:id="rId443"/>
    <p:sldId id="727" r:id="rId444"/>
    <p:sldId id="728" r:id="rId445"/>
    <p:sldId id="729" r:id="rId446"/>
    <p:sldId id="730" r:id="rId447"/>
    <p:sldId id="731" r:id="rId448"/>
    <p:sldId id="732" r:id="rId449"/>
    <p:sldId id="733" r:id="rId450"/>
    <p:sldId id="734" r:id="rId451"/>
    <p:sldId id="735" r:id="rId452"/>
    <p:sldId id="736" r:id="rId453"/>
    <p:sldId id="737" r:id="rId454"/>
    <p:sldId id="738" r:id="rId455"/>
    <p:sldId id="739" r:id="rId456"/>
    <p:sldId id="740" r:id="rId457"/>
    <p:sldId id="741" r:id="rId458"/>
    <p:sldId id="742" r:id="rId459"/>
    <p:sldId id="743" r:id="rId460"/>
    <p:sldId id="744" r:id="rId461"/>
    <p:sldId id="745" r:id="rId462"/>
    <p:sldId id="746" r:id="rId463"/>
    <p:sldId id="747" r:id="rId464"/>
    <p:sldId id="748" r:id="rId465"/>
    <p:sldId id="749" r:id="rId466"/>
    <p:sldId id="750" r:id="rId467"/>
    <p:sldId id="751" r:id="rId468"/>
    <p:sldId id="752" r:id="rId469"/>
    <p:sldId id="753" r:id="rId470"/>
    <p:sldId id="754" r:id="rId471"/>
    <p:sldId id="755" r:id="rId472"/>
    <p:sldId id="756" r:id="rId473"/>
    <p:sldId id="757" r:id="rId474"/>
    <p:sldId id="758" r:id="rId475"/>
    <p:sldId id="759" r:id="rId476"/>
    <p:sldId id="760" r:id="rId477"/>
    <p:sldId id="761" r:id="rId478"/>
    <p:sldId id="762" r:id="rId479"/>
    <p:sldId id="763" r:id="rId480"/>
    <p:sldId id="764" r:id="rId481"/>
    <p:sldId id="765" r:id="rId482"/>
    <p:sldId id="766" r:id="rId483"/>
    <p:sldId id="767" r:id="rId484"/>
    <p:sldId id="768" r:id="rId485"/>
    <p:sldId id="769" r:id="rId486"/>
    <p:sldId id="770" r:id="rId487"/>
    <p:sldId id="771" r:id="rId488"/>
    <p:sldId id="772" r:id="rId489"/>
    <p:sldId id="773" r:id="rId490"/>
    <p:sldId id="774" r:id="rId491"/>
    <p:sldId id="775" r:id="rId492"/>
    <p:sldId id="776" r:id="rId493"/>
    <p:sldId id="777" r:id="rId494"/>
    <p:sldId id="778" r:id="rId495"/>
    <p:sldId id="779" r:id="rId496"/>
    <p:sldId id="780" r:id="rId497"/>
    <p:sldId id="781" r:id="rId498"/>
    <p:sldId id="782" r:id="rId499"/>
    <p:sldId id="783" r:id="rId500"/>
    <p:sldId id="784" r:id="rId501"/>
    <p:sldId id="785" r:id="rId502"/>
    <p:sldId id="786" r:id="rId503"/>
    <p:sldId id="787" r:id="rId504"/>
    <p:sldId id="788" r:id="rId505"/>
    <p:sldId id="789" r:id="rId506"/>
    <p:sldId id="790" r:id="rId507"/>
    <p:sldId id="791" r:id="rId508"/>
    <p:sldId id="792" r:id="rId509"/>
    <p:sldId id="793" r:id="rId510"/>
    <p:sldId id="794" r:id="rId511"/>
    <p:sldId id="795" r:id="rId512"/>
    <p:sldId id="796" r:id="rId513"/>
    <p:sldId id="797" r:id="rId514"/>
    <p:sldId id="798" r:id="rId515"/>
    <p:sldId id="799" r:id="rId516"/>
    <p:sldId id="800" r:id="rId517"/>
    <p:sldId id="801" r:id="rId518"/>
    <p:sldId id="802" r:id="rId519"/>
    <p:sldId id="803" r:id="rId520"/>
    <p:sldId id="804" r:id="rId521"/>
    <p:sldId id="805" r:id="rId522"/>
    <p:sldId id="806" r:id="rId523"/>
    <p:sldId id="807" r:id="rId524"/>
    <p:sldId id="808" r:id="rId525"/>
    <p:sldId id="809" r:id="rId526"/>
    <p:sldId id="810" r:id="rId527"/>
    <p:sldId id="811" r:id="rId528"/>
    <p:sldId id="812" r:id="rId529"/>
    <p:sldId id="813" r:id="rId530"/>
    <p:sldId id="814" r:id="rId531"/>
    <p:sldId id="815" r:id="rId532"/>
    <p:sldId id="816" r:id="rId533"/>
    <p:sldId id="817" r:id="rId534"/>
    <p:sldId id="818" r:id="rId535"/>
    <p:sldId id="819" r:id="rId536"/>
    <p:sldId id="820" r:id="rId537"/>
    <p:sldId id="821" r:id="rId538"/>
    <p:sldId id="822" r:id="rId539"/>
    <p:sldId id="823" r:id="rId540"/>
    <p:sldId id="824" r:id="rId541"/>
    <p:sldId id="825" r:id="rId542"/>
    <p:sldId id="826" r:id="rId543"/>
    <p:sldId id="827" r:id="rId544"/>
    <p:sldId id="828" r:id="rId545"/>
    <p:sldId id="829" r:id="rId546"/>
    <p:sldId id="830" r:id="rId547"/>
    <p:sldId id="831" r:id="rId548"/>
    <p:sldId id="832" r:id="rId549"/>
    <p:sldId id="833" r:id="rId550"/>
    <p:sldId id="834" r:id="rId551"/>
    <p:sldId id="835" r:id="rId552"/>
    <p:sldId id="836" r:id="rId553"/>
    <p:sldId id="837" r:id="rId554"/>
    <p:sldId id="838" r:id="rId555"/>
    <p:sldId id="839" r:id="rId556"/>
    <p:sldId id="840" r:id="rId557"/>
    <p:sldId id="841" r:id="rId558"/>
    <p:sldId id="842" r:id="rId559"/>
    <p:sldId id="843" r:id="rId560"/>
    <p:sldId id="844" r:id="rId561"/>
    <p:sldId id="845" r:id="rId562"/>
    <p:sldId id="863" r:id="rId563"/>
    <p:sldId id="865" r:id="rId564"/>
    <p:sldId id="846" r:id="rId565"/>
    <p:sldId id="503" r:id="rId566"/>
    <p:sldId id="1101" r:id="rId567"/>
    <p:sldId id="1118" r:id="rId568"/>
    <p:sldId id="1120" r:id="rId569"/>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15"/>
            <p14:sldId id="1116"/>
            <p14:sldId id="1117"/>
            <p14:sldId id="568"/>
            <p14:sldId id="428"/>
            <p14:sldId id="429"/>
            <p14:sldId id="430"/>
            <p14:sldId id="431"/>
            <p14:sldId id="434"/>
            <p14:sldId id="435"/>
            <p14:sldId id="436"/>
            <p14:sldId id="437"/>
            <p14:sldId id="438"/>
            <p14:sldId id="443"/>
            <p14:sldId id="445"/>
            <p14:sldId id="446"/>
            <p14:sldId id="440"/>
            <p14:sldId id="441"/>
            <p14:sldId id="442"/>
            <p14:sldId id="447"/>
            <p14:sldId id="448"/>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1119"/>
            <p14:sldId id="525"/>
            <p14:sldId id="526"/>
            <p14:sldId id="527"/>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p:scale>
          <a:sx n="66" d="100"/>
          <a:sy n="66" d="100"/>
        </p:scale>
        <p:origin x="738" y="15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tableStyles" Target="tableStyle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notesMaster" Target="notesMasters/notesMaster1.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presProps" Target="presProp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viewProps" Target="viewProp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5/5/2020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148</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348432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5/5/2020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1.jpeg"/><Relationship Id="rId4" Type="http://schemas.openxmlformats.org/officeDocument/2006/relationships/image" Target="../media/image33.png"/><Relationship Id="rId9" Type="http://schemas.openxmlformats.org/officeDocument/2006/relationships/image" Target="../media/image38.png"/></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85.png"/></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gif"/><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2.jpeg"/></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7.jpeg"/></Relationships>
</file>

<file path=ppt/slides/_rels/slide31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9.png"/></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4.gif"/><Relationship Id="rId2" Type="http://schemas.openxmlformats.org/officeDocument/2006/relationships/image" Target="../media/image11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jpe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14.gif"/><Relationship Id="rId2" Type="http://schemas.openxmlformats.org/officeDocument/2006/relationships/image" Target="../media/image11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2.png"/></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550590" y="3216416"/>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sp>
        <p:nvSpPr>
          <p:cNvPr id="2" name="Rectangle 1"/>
          <p:cNvSpPr/>
          <p:nvPr/>
        </p:nvSpPr>
        <p:spPr>
          <a:xfrm>
            <a:off x="334566" y="4829090"/>
            <a:ext cx="11449272"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334566" y="4149080"/>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5293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8369515"/>
              </p:ext>
            </p:extLst>
          </p:nvPr>
        </p:nvGraphicFramePr>
        <p:xfrm>
          <a:off x="335316" y="1629034"/>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35316" y="5014745"/>
            <a:ext cx="5361877" cy="742853"/>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9211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3630940"/>
              </p:ext>
            </p:extLst>
          </p:nvPr>
        </p:nvGraphicFramePr>
        <p:xfrm>
          <a:off x="335316" y="1629034"/>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4" name="Rectangle 3"/>
          <p:cNvSpPr/>
          <p:nvPr/>
        </p:nvSpPr>
        <p:spPr>
          <a:xfrm>
            <a:off x="191319" y="3429000"/>
            <a:ext cx="11735776" cy="1815646"/>
          </a:xfrm>
          <a:prstGeom prst="rect">
            <a:avLst/>
          </a:prstGeom>
          <a:noFill/>
        </p:spPr>
        <p:txBody>
          <a:bodyPr wrap="square">
            <a:spAutoFit/>
          </a:bodyPr>
          <a:lstStyle/>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AND.</a:t>
            </a:r>
            <a:r>
              <a:rPr lang="en-IN" sz="1600" dirty="0">
                <a:latin typeface="Palatino Linotype" panose="02040502050505030304" pitchFamily="18" charset="0"/>
                <a:cs typeface="Arial" panose="020B0604020202020204" pitchFamily="34" charset="0"/>
              </a:rPr>
              <a:t> Evaluates to 1 if all operands are nonzero and not NULL, to 0 if one or more operands are 0, otherwise NULL is returned.</a:t>
            </a:r>
          </a:p>
          <a:p>
            <a:pPr marL="285721" indent="-285721">
              <a:buFont typeface="Arial" panose="020B0604020202020204" pitchFamily="34" charset="0"/>
              <a:buChar char="•"/>
            </a:pPr>
            <a:endParaRPr lang="en-IN" sz="1600"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OR.</a:t>
            </a:r>
            <a:r>
              <a:rPr lang="en-IN" sz="1600" dirty="0">
                <a:latin typeface="Palatino Linotype" panose="02040502050505030304" pitchFamily="18"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21" indent="-285721">
              <a:buFont typeface="Arial" panose="020B0604020202020204" pitchFamily="34" charset="0"/>
              <a:buChar char="•"/>
            </a:pPr>
            <a:endParaRPr lang="en-IN" sz="1600"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NOT.</a:t>
            </a:r>
            <a:r>
              <a:rPr lang="en-IN" sz="1600" dirty="0">
                <a:latin typeface="Palatino Linotype" panose="02040502050505030304" pitchFamily="18"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919684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395347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596639"/>
          <a:ext cx="11436356" cy="11123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Group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1"/>
                  </a:ext>
                </a:extLst>
              </a:tr>
              <a:tr h="3707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2"/>
                  </a:ext>
                </a:extLst>
              </a:tr>
            </a:tbl>
          </a:graphicData>
        </a:graphic>
      </p:graphicFrame>
      <p:sp>
        <p:nvSpPr>
          <p:cNvPr id="6" name="Rectangle 5"/>
          <p:cNvSpPr/>
          <p:nvPr/>
        </p:nvSpPr>
        <p:spPr>
          <a:xfrm>
            <a:off x="346741" y="3680056"/>
            <a:ext cx="10573001" cy="147713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3612" y="3140968"/>
            <a:ext cx="3961884" cy="369284"/>
          </a:xfrm>
          <a:prstGeom prst="rect">
            <a:avLst/>
          </a:prstGeom>
          <a:noFill/>
        </p:spPr>
        <p:txBody>
          <a:bodyPr wrap="square">
            <a:spAutoFit/>
          </a:bodyPr>
          <a:lstStyle/>
          <a:p>
            <a:r>
              <a:rPr lang="en-IN" dirty="0">
                <a:solidFill>
                  <a:srgbClr val="FF0000"/>
                </a:solidFill>
                <a:latin typeface="Palatino Linotype" panose="02040502050505030304" pitchFamily="18" charset="0"/>
                <a:cs typeface="Arial" panose="020B0604020202020204" pitchFamily="34" charset="0"/>
              </a:rPr>
              <a:t>Note:</a:t>
            </a:r>
            <a:r>
              <a:rPr lang="en-IN" dirty="0">
                <a:solidFill>
                  <a:schemeClr val="accent4">
                    <a:lumMod val="50000"/>
                  </a:schemeClr>
                </a:solidFill>
                <a:latin typeface="Palatino Linotype" panose="02040502050505030304" pitchFamily="18"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88DD69D3-01DC-4CC7-8001-03FE630A5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9364523"/>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12220403"/>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7" name="Rectangle 6"/>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A8DAFBE4-DD39-48BC-855E-3F8ABAAC4D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0069024"/>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2447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186176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21245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9" end="1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0" end="2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1" end="2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85584200"/>
              </p:ext>
            </p:extLst>
          </p:nvPr>
        </p:nvGraphicFramePr>
        <p:xfrm>
          <a:off x="1676182" y="3613616"/>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Palatino Linotype" panose="02040502050505030304" pitchFamily="18"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pic>
        <p:nvPicPr>
          <p:cNvPr id="6" name="Picture 5">
            <a:extLst>
              <a:ext uri="{FF2B5EF4-FFF2-40B4-BE49-F238E27FC236}">
                <a16:creationId xmlns:a16="http://schemas.microsoft.com/office/drawing/2014/main" id="{83DA3E06-32C9-4DC2-B312-755220DC23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0481950"/>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25BE70B8-3AAC-4B1F-8175-43129C21D3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04350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pic>
        <p:nvPicPr>
          <p:cNvPr id="6" name="Picture 5">
            <a:extLst>
              <a:ext uri="{FF2B5EF4-FFF2-40B4-BE49-F238E27FC236}">
                <a16:creationId xmlns:a16="http://schemas.microsoft.com/office/drawing/2014/main" id="{C0FEEA48-409F-4CBD-ADAA-99396A96A1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3192139"/>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189554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user variable name can contain other characters if you quote it as a string or identifier (for example, @'my-</a:t>
            </a:r>
            <a:r>
              <a:rPr lang="en-IN" sz="2000" dirty="0" err="1">
                <a:latin typeface="Palatino Linotype" panose="02040502050505030304" pitchFamily="18" charset="0"/>
                <a:cs typeface="Arial" panose="020B0604020202020204" pitchFamily="34" charset="0"/>
              </a:rPr>
              <a:t>var</a:t>
            </a:r>
            <a:r>
              <a:rPr lang="en-IN" sz="2000" dirty="0">
                <a:latin typeface="Palatino Linotype" panose="02040502050505030304" pitchFamily="18" charset="0"/>
                <a:cs typeface="Arial" panose="020B0604020202020204" pitchFamily="34" charset="0"/>
              </a:rPr>
              <a:t>', @"my-</a:t>
            </a:r>
            <a:r>
              <a:rPr lang="en-IN" sz="2000" dirty="0" err="1">
                <a:latin typeface="Palatino Linotype" panose="02040502050505030304" pitchFamily="18" charset="0"/>
                <a:cs typeface="Arial" panose="020B0604020202020204" pitchFamily="34" charset="0"/>
              </a:rPr>
              <a:t>var</a:t>
            </a:r>
            <a:r>
              <a:rPr lang="en-IN" sz="2000" dirty="0">
                <a:latin typeface="Palatino Linotype" panose="02040502050505030304" pitchFamily="18" charset="0"/>
                <a:cs typeface="Arial" panose="020B0604020202020204" pitchFamily="34" charset="0"/>
              </a:rPr>
              <a:t>", or @`my-</a:t>
            </a:r>
            <a:r>
              <a:rPr lang="en-IN" sz="2000" dirty="0" err="1">
                <a:latin typeface="Palatino Linotype" panose="02040502050505030304" pitchFamily="18" charset="0"/>
                <a:cs typeface="Arial" panose="020B0604020202020204" pitchFamily="34" charset="0"/>
              </a:rPr>
              <a:t>var</a:t>
            </a:r>
            <a:r>
              <a:rPr lang="en-IN" sz="2000"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4852306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Palatino Linotype" panose="02040502050505030304" pitchFamily="18"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Palatino Linotype" panose="02040502050505030304" pitchFamily="18" charset="0"/>
                <a:cs typeface="Arial" panose="020B0604020202020204" pitchFamily="34" charset="0"/>
              </a:rPr>
              <a:t>identifier</a:t>
            </a:r>
            <a:r>
              <a:rPr lang="en-IN" dirty="0">
                <a:solidFill>
                  <a:srgbClr val="008080"/>
                </a:solidFill>
                <a:latin typeface="Palatino Linotype" panose="02040502050505030304" pitchFamily="18"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pic>
        <p:nvPicPr>
          <p:cNvPr id="6" name="Picture 5">
            <a:extLst>
              <a:ext uri="{FF2B5EF4-FFF2-40B4-BE49-F238E27FC236}">
                <a16:creationId xmlns:a16="http://schemas.microsoft.com/office/drawing/2014/main" id="{D95B4A2A-F6E7-4A22-80C2-3F45FFBE2D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667537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pic>
        <p:nvPicPr>
          <p:cNvPr id="9" name="Picture 8">
            <a:extLst>
              <a:ext uri="{FF2B5EF4-FFF2-40B4-BE49-F238E27FC236}">
                <a16:creationId xmlns:a16="http://schemas.microsoft.com/office/drawing/2014/main" id="{09BC7E17-B2DE-4078-B82E-3F4AE70BA4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2861257"/>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93968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118543" y="1703036"/>
            <a:ext cx="5421052" cy="4316762"/>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3286893" y="71028"/>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2362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406574" y="3645024"/>
            <a:ext cx="11305256" cy="156966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Arial" panose="020B0604020202020204" pitchFamily="34" charset="0"/>
              <a:cs typeface="Arial" panose="020B0604020202020204" pitchFamily="34" charset="0"/>
            </a:endParaRPr>
          </a:p>
          <a:p>
            <a:r>
              <a:rPr lang="en-IN" sz="2000" b="1" dirty="0">
                <a:solidFill>
                  <a:schemeClr val="tx1">
                    <a:lumMod val="95000"/>
                    <a:lumOff val="5000"/>
                  </a:schemeClr>
                </a:solidFill>
                <a:latin typeface="Arial" panose="020B0604020202020204" pitchFamily="34" charset="0"/>
                <a:cs typeface="Arial" panose="020B0604020202020204" pitchFamily="34" charset="0"/>
              </a:rPr>
              <a:t>    e.g. (SELECT …) UNION (SELECT …)</a:t>
            </a:r>
            <a:endParaRPr lang="en-IN" b="1"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6574" y="3142709"/>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26900803"/>
              </p:ext>
            </p:extLst>
          </p:nvPr>
        </p:nvGraphicFramePr>
        <p:xfrm>
          <a:off x="1578223"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98861355"/>
              </p:ext>
            </p:extLst>
          </p:nvPr>
        </p:nvGraphicFramePr>
        <p:xfrm>
          <a:off x="4658480" y="402027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447484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741586110"/>
              </p:ext>
            </p:extLst>
          </p:nvPr>
        </p:nvGraphicFramePr>
        <p:xfrm>
          <a:off x="7883045"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334566"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37493716"/>
              </p:ext>
            </p:extLst>
          </p:nvPr>
        </p:nvGraphicFramePr>
        <p:xfrm>
          <a:off x="1662592"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47105181"/>
              </p:ext>
            </p:extLst>
          </p:nvPr>
        </p:nvGraphicFramePr>
        <p:xfrm>
          <a:off x="4742849" y="3217556"/>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09519" y="3233164"/>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09501" y="3918964"/>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299334826"/>
              </p:ext>
            </p:extLst>
          </p:nvPr>
        </p:nvGraphicFramePr>
        <p:xfrm>
          <a:off x="7967414" y="3214925"/>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8542" y="1358230"/>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8617" y="5290564"/>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1947836713"/>
              </p:ext>
            </p:extLst>
          </p:nvPr>
        </p:nvGraphicFramePr>
        <p:xfrm>
          <a:off x="7956530" y="4967525"/>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48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378904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5" name="Rectangle 4"/>
          <p:cNvSpPr/>
          <p:nvPr/>
        </p:nvSpPr>
        <p:spPr>
          <a:xfrm>
            <a:off x="334566" y="4821540"/>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836712"/>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8" name="Rectangle 7">
            <a:extLst>
              <a:ext uri="{FF2B5EF4-FFF2-40B4-BE49-F238E27FC236}">
                <a16:creationId xmlns:a16="http://schemas.microsoft.com/office/drawing/2014/main" id="{67B6A8F7-6D36-4117-A176-F62052339CD7}"/>
              </a:ext>
            </a:extLst>
          </p:cNvPr>
          <p:cNvSpPr/>
          <p:nvPr/>
        </p:nvSpPr>
        <p:spPr>
          <a:xfrm>
            <a:off x="2283842" y="4541058"/>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63960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Arial" panose="020B0604020202020204" pitchFamily="34" charset="0"/>
                <a:cs typeface="Arial" panose="020B0604020202020204" pitchFamily="34" charset="0"/>
              </a:rPr>
              <a:t>A single row subquery returns </a:t>
            </a:r>
            <a:r>
              <a:rPr lang="en-IN" sz="2200" b="1" i="1" dirty="0">
                <a:solidFill>
                  <a:srgbClr val="FFC000"/>
                </a:solidFill>
                <a:latin typeface="Arial" panose="020B0604020202020204" pitchFamily="34" charset="0"/>
                <a:cs typeface="Arial" panose="020B0604020202020204" pitchFamily="34" charset="0"/>
              </a:rPr>
              <a:t>zero or one row </a:t>
            </a:r>
            <a:r>
              <a:rPr lang="en-IN" sz="2200" dirty="0">
                <a:latin typeface="Arial" panose="020B0604020202020204" pitchFamily="34"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769441"/>
          </a:xfrm>
          <a:prstGeom prst="rect">
            <a:avLst/>
          </a:prstGeom>
        </p:spPr>
        <p:txBody>
          <a:bodyPr wrap="square">
            <a:spAutoFit/>
          </a:bodyPr>
          <a:lstStyle/>
          <a:p>
            <a:pPr algn="just"/>
            <a:r>
              <a:rPr lang="en-IN" sz="2200" dirty="0">
                <a:latin typeface="Arial" panose="020B0604020202020204" pitchFamily="34" charset="0"/>
                <a:cs typeface="Arial" panose="020B0604020202020204" pitchFamily="34" charset="0"/>
              </a:rPr>
              <a:t>A multiple row subquery returns </a:t>
            </a:r>
            <a:r>
              <a:rPr lang="en-IN" sz="2200" b="1" i="1" dirty="0">
                <a:solidFill>
                  <a:srgbClr val="FFC000"/>
                </a:solidFill>
                <a:latin typeface="Arial" panose="020B0604020202020204" pitchFamily="34" charset="0"/>
                <a:cs typeface="Arial" panose="020B0604020202020204" pitchFamily="34" charset="0"/>
              </a:rPr>
              <a:t>one or more rows </a:t>
            </a:r>
            <a:r>
              <a:rPr lang="en-IN" sz="2200" dirty="0">
                <a:latin typeface="Arial" panose="020B0604020202020204" pitchFamily="34" charset="0"/>
                <a:cs typeface="Arial" panose="020B0604020202020204" pitchFamily="34" charset="0"/>
              </a:rPr>
              <a:t>to the outer SQL statement. You may use the </a:t>
            </a:r>
            <a:r>
              <a:rPr lang="en-IN" sz="2200" b="1" i="1" dirty="0">
                <a:solidFill>
                  <a:srgbClr val="C00000"/>
                </a:solidFill>
                <a:latin typeface="Arial" panose="020B0604020202020204" pitchFamily="34" charset="0"/>
                <a:cs typeface="Arial" panose="020B0604020202020204" pitchFamily="34" charset="0"/>
              </a:rPr>
              <a:t>I</a:t>
            </a:r>
            <a:r>
              <a:rPr lang="en-IN" sz="2200" b="1" i="1" dirty="0">
                <a:solidFill>
                  <a:srgbClr val="C41A1A"/>
                </a:solidFill>
                <a:latin typeface="Arial" panose="020B0604020202020204" pitchFamily="34" charset="0"/>
                <a:cs typeface="Arial" panose="020B0604020202020204" pitchFamily="34" charset="0"/>
              </a:rPr>
              <a:t>N</a:t>
            </a:r>
            <a:r>
              <a:rPr lang="en-IN" sz="2200" dirty="0">
                <a:latin typeface="Arial" panose="020B0604020202020204" pitchFamily="34" charset="0"/>
                <a:cs typeface="Arial" panose="020B0604020202020204" pitchFamily="34" charset="0"/>
              </a:rPr>
              <a:t>, </a:t>
            </a:r>
            <a:r>
              <a:rPr lang="en-IN" sz="2200" b="1" i="1" dirty="0">
                <a:solidFill>
                  <a:srgbClr val="C41A1A"/>
                </a:solidFill>
                <a:latin typeface="Arial" panose="020B0604020202020204" pitchFamily="34" charset="0"/>
                <a:cs typeface="Arial" panose="020B0604020202020204" pitchFamily="34" charset="0"/>
              </a:rPr>
              <a:t>ANY</a:t>
            </a:r>
            <a:r>
              <a:rPr lang="en-IN" sz="2200" dirty="0">
                <a:latin typeface="Arial" panose="020B0604020202020204" pitchFamily="34" charset="0"/>
                <a:cs typeface="Arial" panose="020B0604020202020204" pitchFamily="34" charset="0"/>
              </a:rPr>
              <a:t>, or </a:t>
            </a:r>
            <a:r>
              <a:rPr lang="en-IN" sz="2200" b="1" i="1" dirty="0">
                <a:solidFill>
                  <a:srgbClr val="C41A1A"/>
                </a:solidFill>
                <a:latin typeface="Arial" panose="020B0604020202020204" pitchFamily="34" charset="0"/>
                <a:cs typeface="Arial" panose="020B0604020202020204" pitchFamily="34" charset="0"/>
              </a:rPr>
              <a:t>ALL</a:t>
            </a:r>
            <a:r>
              <a:rPr lang="en-IN" sz="22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Arial" panose="020B0604020202020204" pitchFamily="34"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1599992" y="2855170"/>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846078"/>
            <a:ext cx="2003483" cy="895290"/>
          </a:xfrm>
          <a:prstGeom prst="rect">
            <a:avLst/>
          </a:prstGeom>
        </p:spPr>
      </p:pic>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Tree>
    <p:extLst>
      <p:ext uri="{BB962C8B-B14F-4D97-AF65-F5344CB8AC3E}">
        <p14:creationId xmlns:p14="http://schemas.microsoft.com/office/powerpoint/2010/main" val="2633211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1201709"/>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88436337"/>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3" name="Group 2">
            <a:extLst>
              <a:ext uri="{FF2B5EF4-FFF2-40B4-BE49-F238E27FC236}">
                <a16:creationId xmlns:a16="http://schemas.microsoft.com/office/drawing/2014/main" id="{0D28C5E0-3507-4345-A9EE-EE245FC98E57}"/>
              </a:ext>
            </a:extLst>
          </p:cNvPr>
          <p:cNvGrpSpPr/>
          <p:nvPr/>
        </p:nvGrpSpPr>
        <p:grpSpPr>
          <a:xfrm>
            <a:off x="439310" y="4592001"/>
            <a:ext cx="8589665" cy="1465688"/>
            <a:chOff x="439310" y="4592001"/>
            <a:chExt cx="8589665" cy="1465688"/>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grpSp>
        <p:nvGrpSpPr>
          <p:cNvPr id="2" name="Group 1">
            <a:extLst>
              <a:ext uri="{FF2B5EF4-FFF2-40B4-BE49-F238E27FC236}">
                <a16:creationId xmlns:a16="http://schemas.microsoft.com/office/drawing/2014/main" id="{D09D230D-A617-417A-B661-4C3F542CABCE}"/>
              </a:ext>
            </a:extLst>
          </p:cNvPr>
          <p:cNvGrpSpPr/>
          <p:nvPr/>
        </p:nvGrpSpPr>
        <p:grpSpPr>
          <a:xfrm>
            <a:off x="439310" y="2317871"/>
            <a:ext cx="11056496" cy="2024225"/>
            <a:chOff x="439310" y="2317871"/>
            <a:chExt cx="11056496" cy="2024225"/>
          </a:xfrm>
        </p:grpSpPr>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grpSp>
          <p:nvGrpSpPr>
            <p:cNvPr id="16" name="Group 15">
              <a:extLst>
                <a:ext uri="{FF2B5EF4-FFF2-40B4-BE49-F238E27FC236}">
                  <a16:creationId xmlns:a16="http://schemas.microsoft.com/office/drawing/2014/main" id="{60B5E5F5-F4B9-40B4-BAF2-AA54995DEDEA}"/>
                </a:ext>
              </a:extLst>
            </p:cNvPr>
            <p:cNvGrpSpPr/>
            <p:nvPr/>
          </p:nvGrpSpPr>
          <p:grpSpPr>
            <a:xfrm>
              <a:off x="6439712" y="2317871"/>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334566" y="2467231"/>
            <a:ext cx="11593288" cy="4071854"/>
            <a:chOff x="1676182" y="2110698"/>
            <a:chExt cx="8838049" cy="4071854"/>
          </a:xfrm>
        </p:grpSpPr>
        <p:sp>
          <p:nvSpPr>
            <p:cNvPr id="5" name="Rectangle 4"/>
            <p:cNvSpPr/>
            <p:nvPr/>
          </p:nvSpPr>
          <p:spPr>
            <a:xfrm>
              <a:off x="1676182" y="2110698"/>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4" name="Rectangle 3"/>
            <p:cNvSpPr/>
            <p:nvPr/>
          </p:nvSpPr>
          <p:spPr>
            <a:xfrm>
              <a:off x="1676182" y="3084661"/>
              <a:ext cx="8838049"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a:lnSpc>
                  <a:spcPct val="150000"/>
                </a:lnSpc>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a:lnSpc>
                  <a:spcPct val="150000"/>
                </a:lnSpc>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gr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50" y="1466200"/>
            <a:ext cx="7776864" cy="738664"/>
          </a:xfrm>
          <a:prstGeom prst="rect">
            <a:avLst/>
          </a:prstGeom>
        </p:spPr>
        <p:txBody>
          <a:bodyPr wrap="square">
            <a:spAutoFit/>
          </a:bodyPr>
          <a:lstStyle/>
          <a:p>
            <a:r>
              <a:rPr lang="en-US" sz="2100" dirty="0">
                <a:solidFill>
                  <a:schemeClr val="accent6">
                    <a:lumMod val="50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95476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4824690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245072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0EED3D9C-F6EB-48FD-8EAA-CA21B2E1623C}"/>
              </a:ext>
            </a:extLst>
          </p:cNvPr>
          <p:cNvSpPr/>
          <p:nvPr/>
        </p:nvSpPr>
        <p:spPr>
          <a:xfrm>
            <a:off x="406574" y="3731548"/>
            <a:ext cx="11161240" cy="156966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p:txBody>
      </p:sp>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491048" y="4283804"/>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478582" y="2555612"/>
            <a:ext cx="11017224" cy="141577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execute CREATE TABLE or CREATE TABLE ... LIKE while a LOCK TABLES statement is in effect.</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062" y="159163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3568948"/>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5966</TotalTime>
  <Words>41943</Words>
  <Application>Microsoft Office PowerPoint</Application>
  <PresentationFormat>Custom</PresentationFormat>
  <Paragraphs>5263</Paragraphs>
  <Slides>568</Slides>
  <Notes>11</Notes>
  <HiddenSlides>70</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568</vt:i4>
      </vt:variant>
    </vt:vector>
  </HeadingPairs>
  <TitlesOfParts>
    <vt:vector size="598"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1333</cp:revision>
  <dcterms:created xsi:type="dcterms:W3CDTF">2019-04-24T09:11:59Z</dcterms:created>
  <dcterms:modified xsi:type="dcterms:W3CDTF">2020-05-05T11:08:52Z</dcterms:modified>
</cp:coreProperties>
</file>